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1A1A"/>
    <a:srgbClr val="A1A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404" y="12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9039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490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724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6580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646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9247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79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5588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938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941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852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398EE-3AA1-4E77-A999-9A7E79A4C9B8}" type="datetimeFigureOut">
              <a:rPr lang="sk-SK" smtClean="0"/>
              <a:t>10. 6. 2025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BA1DC-9F1D-4246-BE87-0CB7C86EB16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6821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5069DE2-A3C4-1AB2-7E17-54BDEF253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1165" y="1515395"/>
            <a:ext cx="8409482" cy="5232496"/>
          </a:xfrm>
        </p:spPr>
        <p:txBody>
          <a:bodyPr anchor="t">
            <a:normAutofit/>
          </a:bodyPr>
          <a:lstStyle/>
          <a:p>
            <a:pPr algn="l"/>
            <a:r>
              <a:rPr lang="sk-SK" sz="5400" b="1" dirty="0">
                <a:solidFill>
                  <a:srgbClr val="C00000"/>
                </a:solidFill>
                <a:latin typeface="MarkPro-Black" panose="020B0A04020101010102" pitchFamily="34" charset="-18"/>
              </a:rPr>
              <a:t>Od 15.6.2025 </a:t>
            </a:r>
            <a:br>
              <a:rPr lang="sk-SK" sz="5400" b="1" dirty="0">
                <a:solidFill>
                  <a:srgbClr val="C00000"/>
                </a:solidFill>
                <a:latin typeface="MarkPro-Black" panose="020B0A04020101010102" pitchFamily="34" charset="-18"/>
              </a:rPr>
            </a:br>
            <a:r>
              <a:rPr lang="sk-SK" sz="5400" b="1" dirty="0">
                <a:solidFill>
                  <a:srgbClr val="C00000"/>
                </a:solidFill>
                <a:latin typeface="MarkPro-Black" panose="020B0A04020101010102" pitchFamily="34" charset="-18"/>
              </a:rPr>
              <a:t>VÝRAZNÁ ZMENA CP </a:t>
            </a:r>
            <a:br>
              <a:rPr lang="sk-SK" sz="5400" b="1" dirty="0">
                <a:solidFill>
                  <a:srgbClr val="C00000"/>
                </a:solidFill>
                <a:latin typeface="MarkPro-Black" panose="020B0A04020101010102" pitchFamily="34" charset="-18"/>
              </a:rPr>
            </a:br>
            <a:r>
              <a:rPr lang="sk-SK" sz="5400" b="1" dirty="0">
                <a:solidFill>
                  <a:srgbClr val="C00000"/>
                </a:solidFill>
                <a:latin typeface="MarkPro-Black" panose="020B0A04020101010102" pitchFamily="34" charset="-18"/>
              </a:rPr>
              <a:t>DK (NO/TS) – ZA (503 401)</a:t>
            </a:r>
            <a:br>
              <a:rPr lang="sk-SK" sz="5400" b="1" dirty="0">
                <a:solidFill>
                  <a:srgbClr val="C00000"/>
                </a:solidFill>
                <a:latin typeface="MarkPro-Black" panose="020B0A04020101010102" pitchFamily="34" charset="-18"/>
              </a:rPr>
            </a:br>
            <a:endParaRPr lang="sk-SK" sz="5400" dirty="0">
              <a:solidFill>
                <a:srgbClr val="C00000"/>
              </a:solidFill>
              <a:latin typeface="MarkPro-Black" panose="020B0A04020101010102" pitchFamily="34" charset="-18"/>
            </a:endParaRPr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B3A9C2F1-4A3A-B400-0208-43E9D1114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872" y="3779837"/>
            <a:ext cx="10298243" cy="2264443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sk-SK" sz="3600" b="1" u="sng" dirty="0">
                <a:latin typeface="Calibri" panose="020F0502020204030204" pitchFamily="34" charset="0"/>
                <a:ea typeface="Calibri" panose="020F0502020204030204" pitchFamily="34" charset="0"/>
              </a:rPr>
              <a:t>L</a:t>
            </a:r>
            <a:r>
              <a:rPr lang="sk-SK" sz="3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inka  Dolný Kubín – Kraľovany – Martin – ŽILINA </a:t>
            </a:r>
          </a:p>
          <a:p>
            <a:pPr algn="l">
              <a:spcBef>
                <a:spcPts val="0"/>
              </a:spcBef>
            </a:pPr>
            <a:endParaRPr lang="sk-SK" sz="2000" b="1" u="sng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sk-SK" sz="3200" b="1" dirty="0">
                <a:latin typeface="Calibri" panose="020F0502020204030204" pitchFamily="34" charset="0"/>
                <a:ea typeface="Calibri" panose="020F0502020204030204" pitchFamily="34" charset="0"/>
              </a:rPr>
              <a:t>Viac </a:t>
            </a:r>
            <a:r>
              <a:rPr lang="sk-SK" sz="3200" b="1" dirty="0" err="1">
                <a:latin typeface="Calibri" panose="020F0502020204030204" pitchFamily="34" charset="0"/>
                <a:ea typeface="Calibri" panose="020F0502020204030204" pitchFamily="34" charset="0"/>
              </a:rPr>
              <a:t>info</a:t>
            </a:r>
            <a:r>
              <a:rPr lang="sk-SK" sz="3200" b="1" dirty="0">
                <a:latin typeface="Calibri" panose="020F0502020204030204" pitchFamily="34" charset="0"/>
                <a:ea typeface="Calibri" panose="020F0502020204030204" pitchFamily="34" charset="0"/>
              </a:rPr>
              <a:t> web stránka: </a:t>
            </a:r>
          </a:p>
          <a:p>
            <a:pPr algn="l">
              <a:spcBef>
                <a:spcPts val="0"/>
              </a:spcBef>
            </a:pPr>
            <a:r>
              <a:rPr lang="sk-SK" sz="3200" b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arriva.sk/</a:t>
            </a:r>
            <a:r>
              <a:rPr lang="sk-SK" sz="3200" b="1" u="sng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liorbus</a:t>
            </a:r>
            <a:r>
              <a:rPr lang="sk-SK" sz="3200" b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/regionálna-doprava/cestovne-poriadky/</a:t>
            </a:r>
            <a:endParaRPr lang="sk-SK" sz="3200" b="1" u="sng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009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44</Words>
  <Application>Microsoft Office PowerPoint</Application>
  <PresentationFormat>Vlastná</PresentationFormat>
  <Paragraphs>5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MarkPro-Black</vt:lpstr>
      <vt:lpstr>Office Theme</vt:lpstr>
      <vt:lpstr>Od 15.6.2025  VÝRAZNÁ ZMENA CP  DK (NO/TS) – ZA (503 401)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Názov oznamu</dc:title>
  <dc:creator>Zoli</dc:creator>
  <cp:lastModifiedBy>Peter Čiernik</cp:lastModifiedBy>
  <cp:revision>11</cp:revision>
  <cp:lastPrinted>2025-06-10T04:57:05Z</cp:lastPrinted>
  <dcterms:created xsi:type="dcterms:W3CDTF">2024-05-10T13:56:24Z</dcterms:created>
  <dcterms:modified xsi:type="dcterms:W3CDTF">2025-06-10T04:59:25Z</dcterms:modified>
</cp:coreProperties>
</file>